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07FB75-5196-8480-7BFF-85F2AB60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F9BD8-A091-1784-AC29-05207B4F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38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C6794-889E-C325-4606-DD78D49C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418"/>
            <a:ext cx="12192000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76FEB-C97D-ED89-42F0-20B35765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66"/>
            <a:ext cx="12192000" cy="59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34D12-4D08-D466-8B09-4AFFD9EF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088AD-33C0-34A2-0DA0-D6191421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25"/>
            <a:ext cx="12192000" cy="6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21667-333B-0395-ECDB-AE887969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49"/>
            <a:ext cx="12192000" cy="60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DE96C-B6B7-C003-5641-3346DCBF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EFCE1-58EA-9668-8919-F9DC8622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37"/>
            <a:ext cx="12192000" cy="60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AF1CD-48BA-63C0-CBC4-E722E24F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82"/>
            <a:ext cx="12192000" cy="6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E95A85-63B1-5C99-69E8-2B755B32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56"/>
            <a:ext cx="12192000" cy="59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45C72-9CDC-69BA-33DF-8D60E4FA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A2D93-694A-F51A-DF67-9A6CDB75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C6548-FC8B-1F87-AF43-E58A8B62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647"/>
            <a:ext cx="12192000" cy="59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A3456-A990-2C6F-955C-7EB58DAD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44"/>
            <a:ext cx="12192000" cy="60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F7092-E7C6-F455-36FB-3ED16CB2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8568D-2CBB-9DAA-7660-6D03C2B2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DF7C6-01A5-3D2F-DF7F-B598AEB6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2024-04-06T15:03:41Z</dcterms:modified>
</cp:coreProperties>
</file>